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7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2/29/2024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2/29/2024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2/29/2024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2/29/2024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2/29/2024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2/29/2024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2/29/2024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2/29/2024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2/29/2024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96A78-A422-7625-D645-8289243E0D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b="1" i="0" dirty="0">
                <a:effectLst/>
              </a:rPr>
              <a:t>AWS LOOKOUT FOR VISION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96209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75542D-3FF4-8883-0BD6-C6A1E9E23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8799"/>
            <a:ext cx="12192000" cy="566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600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56C0E3-F88D-DD8D-BB14-DEE1039A5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176" y="1259634"/>
            <a:ext cx="11252718" cy="3498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84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3B3F71-192E-AA79-92B2-7EDD99007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330" y="1079253"/>
            <a:ext cx="11411339" cy="5557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217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ED85C3-6461-ED9D-D3E5-D8E868E1D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854" y="1138335"/>
            <a:ext cx="11262048" cy="508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906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617BA6-5A9D-C137-9682-86C6AC793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88" y="1101011"/>
            <a:ext cx="11485983" cy="5115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478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D9F5FB-F446-02E8-BDFD-215F4312E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698" y="1060794"/>
            <a:ext cx="11644604" cy="473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559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667517-AA50-B358-3FC4-294A924E1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677" y="1084914"/>
            <a:ext cx="11504645" cy="4688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014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5D6FF4-269C-F468-E995-3367E5E49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975" y="1598687"/>
            <a:ext cx="11262050" cy="366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3568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CDD7B-19BA-EE6B-83A1-1CBCBE65D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35756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89A40-66ED-D61D-A20A-2E599CC1B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sz="3200" dirty="0"/>
              <a:t>Look Out For Vision: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chemeClr val="accent3">
                    <a:lumMod val="75000"/>
                  </a:schemeClr>
                </a:solidFill>
                <a:effectLst/>
                <a:latin typeface="source-serif-pro"/>
              </a:rPr>
              <a:t>Amazon Lookout for Vision is a machine learning service provided by Amazon Web Services (AWS) that helps you </a:t>
            </a:r>
            <a:r>
              <a:rPr lang="en-US" sz="2800" b="1" i="0" dirty="0">
                <a:solidFill>
                  <a:schemeClr val="accent3">
                    <a:lumMod val="75000"/>
                  </a:schemeClr>
                </a:solidFill>
                <a:effectLst/>
                <a:latin typeface="source-serif-pro"/>
              </a:rPr>
              <a:t>identify defects and anomalies</a:t>
            </a:r>
            <a:r>
              <a:rPr lang="en-US" sz="2800" b="0" i="0" dirty="0">
                <a:solidFill>
                  <a:schemeClr val="accent3">
                    <a:lumMod val="75000"/>
                  </a:schemeClr>
                </a:solidFill>
                <a:effectLst/>
                <a:latin typeface="source-serif-pro"/>
              </a:rPr>
              <a:t> in images for industrial applications.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chemeClr val="accent3">
                    <a:lumMod val="75000"/>
                  </a:schemeClr>
                </a:solidFill>
                <a:effectLst/>
                <a:latin typeface="source-serif-pro"/>
              </a:rPr>
              <a:t>It uses computer vision and machine learning algorithms to automatically analyze images and detect anomalies or quality issues in manufacturing processes, visual inspections, and product defects.</a:t>
            </a:r>
            <a:endParaRPr lang="en-IN" sz="2800" dirty="0">
              <a:solidFill>
                <a:schemeClr val="accent3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1222927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5459B65-0524-375F-FCAE-97F8DBC709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2460" y="2332557"/>
            <a:ext cx="9100544" cy="4217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420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D64D8-42FC-2D37-9C50-468919A53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708" y="973667"/>
            <a:ext cx="8825659" cy="1191035"/>
          </a:xfrm>
        </p:spPr>
        <p:txBody>
          <a:bodyPr/>
          <a:lstStyle/>
          <a:p>
            <a:r>
              <a:rPr lang="en-IN" dirty="0"/>
              <a:t>Implementation steps: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10CE5-5B92-EE47-6C55-3813B2B3D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2898" y="2164702"/>
            <a:ext cx="8487715" cy="385509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Step1: Create a S3 Bucket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Step2: Create a Project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Step3: Upload images and Label Dataset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Step4: Train the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Step5: Evaluate Performance Metrics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Step6: Run Trail Detection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Step7: Retrain the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Step8: Delete AWS Resources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62637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480D6C-33DA-6A9B-21BF-BCC076758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96" y="1184988"/>
            <a:ext cx="10552404" cy="5178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224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D77D5B63-9E29-EFB4-18B1-FF6FF9FC0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25" y="1315616"/>
            <a:ext cx="10901750" cy="462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986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24FC69-9B1A-4F01-E058-BC81C8310D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183" y="755779"/>
            <a:ext cx="9881120" cy="499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958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3E4EFF-6183-2D97-12EA-CD6844D6B0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522" y="570739"/>
            <a:ext cx="9806474" cy="29562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6B9A4FF-346B-4D72-ED01-5C45B7A1D9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522" y="3526971"/>
            <a:ext cx="9806474" cy="295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838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EAFD43-D3C1-D97F-5331-00B0E06EBE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723" y="1101012"/>
            <a:ext cx="10195104" cy="4461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3091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37</TotalTime>
  <Words>116</Words>
  <Application>Microsoft Office PowerPoint</Application>
  <PresentationFormat>Widescreen</PresentationFormat>
  <Paragraphs>14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Century Gothic</vt:lpstr>
      <vt:lpstr>source-serif-pro</vt:lpstr>
      <vt:lpstr>Wingdings 3</vt:lpstr>
      <vt:lpstr>Ion Boardroom</vt:lpstr>
      <vt:lpstr>AWS LOOKOUT FOR VISION</vt:lpstr>
      <vt:lpstr>PowerPoint Presentation</vt:lpstr>
      <vt:lpstr>PowerPoint Presentation</vt:lpstr>
      <vt:lpstr>Implementation steps: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 LOOKOUT FOR VISION</dc:title>
  <dc:creator>Burra Rahul</dc:creator>
  <cp:lastModifiedBy>Burra Rahul</cp:lastModifiedBy>
  <cp:revision>1</cp:revision>
  <dcterms:created xsi:type="dcterms:W3CDTF">2024-02-29T10:31:19Z</dcterms:created>
  <dcterms:modified xsi:type="dcterms:W3CDTF">2024-02-29T11:09:06Z</dcterms:modified>
</cp:coreProperties>
</file>

<file path=docProps/thumbnail.jpeg>
</file>